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6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70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13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93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66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0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75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37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3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1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48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08AA7-A431-4C5A-A4BE-99B6A9525E2F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E7BE8-CA6D-4926-B5A5-375E0C3701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51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195736" y="1767942"/>
            <a:ext cx="5500726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 иду в детский сад </a:t>
            </a:r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Адаптация ребенка к ДОУ</a:t>
            </a:r>
          </a:p>
        </p:txBody>
      </p:sp>
      <p:pic>
        <p:nvPicPr>
          <p:cNvPr id="9" name="Содержимое 4" descr="1318942207_3.jpg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83" y="2996952"/>
            <a:ext cx="4092506" cy="376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218300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2.jpg"/>
          <p:cNvPicPr>
            <a:picLocks noGrp="1"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1" y="-3385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/>
        </p:nvSpPr>
        <p:spPr>
          <a:xfrm>
            <a:off x="683568" y="241250"/>
            <a:ext cx="6000750" cy="642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Char char="•"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Узнайте все моменты в режиме дня  и введите их в домашний распорядок дня;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оставляйте ребенка в первые недели в детском саду на целый день;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Обучайте ребенка навыкам самообслуживания;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Подготовьте гардероб ребенка;</a:t>
            </a:r>
          </a:p>
          <a:p>
            <a:pPr algn="just">
              <a:buFont typeface="Arial" pitchFamily="34" charset="0"/>
              <a:buChar char="•"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Предупредите об особенностях вашего ребенка.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348880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5.jpg"/>
          <p:cNvPicPr>
            <a:picLocks noGrp="1"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7"/>
          <p:cNvSpPr>
            <a:spLocks noGrp="1"/>
          </p:cNvSpPr>
          <p:nvPr/>
        </p:nvSpPr>
        <p:spPr>
          <a:xfrm>
            <a:off x="323528" y="26064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никогда не говорите ребенку: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Содержимое 11"/>
          <p:cNvSpPr>
            <a:spLocks noGrp="1"/>
          </p:cNvSpPr>
          <p:nvPr/>
        </p:nvSpPr>
        <p:spPr>
          <a:xfrm>
            <a:off x="442898" y="1556792"/>
            <a:ext cx="8258204" cy="2571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Что отдадите его в детский сад;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Что, если он будет плохо себя вести</a:t>
            </a:r>
            <a:r>
              <a:rPr lang="ru-RU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отведете  его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детский сад;</a:t>
            </a:r>
          </a:p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Что не заберете его домой и он будет сидеть там ночью;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Содержимое 12"/>
          <p:cNvSpPr>
            <a:spLocks noGrp="1"/>
          </p:cNvSpPr>
          <p:nvPr/>
        </p:nvSpPr>
        <p:spPr>
          <a:xfrm>
            <a:off x="4767851" y="3426303"/>
            <a:ext cx="4357718" cy="3311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  проблемах детского сада. </a:t>
            </a:r>
          </a:p>
          <a:p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2849786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2.jpg"/>
          <p:cNvPicPr>
            <a:picLocks noGrp="1"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30163" y="0"/>
            <a:ext cx="90836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5"/>
          <p:cNvSpPr>
            <a:spLocks noGrp="1"/>
          </p:cNvSpPr>
          <p:nvPr/>
        </p:nvSpPr>
        <p:spPr>
          <a:xfrm>
            <a:off x="1619672" y="188640"/>
            <a:ext cx="5500726" cy="5111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Помните!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/>
        </p:nvSpPr>
        <p:spPr>
          <a:xfrm>
            <a:off x="251520" y="678637"/>
            <a:ext cx="6429420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Ребенок – самая большая</a:t>
            </a:r>
          </a:p>
          <a:p>
            <a:pPr>
              <a:buNone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ценность в вашей жизни.</a:t>
            </a:r>
          </a:p>
          <a:p>
            <a:pPr>
              <a:buNone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Стремитесь понять и</a:t>
            </a:r>
          </a:p>
          <a:p>
            <a:pPr>
              <a:buNone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узнать его, относитесь к</a:t>
            </a:r>
          </a:p>
          <a:p>
            <a:pPr>
              <a:buNone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нему с уважением. </a:t>
            </a:r>
          </a:p>
          <a:p>
            <a:pPr>
              <a:buNone/>
            </a:pP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>
              <a:buNone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163" y="4653136"/>
            <a:ext cx="650085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Родительской Вам </a:t>
            </a:r>
          </a:p>
          <a:p>
            <a:pPr algn="just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мудрости и благополучия!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8505222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Какое счастье!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Ваш малыш подрос!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многое уже умеет сам: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играет, ходит, говорит и размышляет.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Тревожно маме, папе, всей семье,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переживает даже серый кот- 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малыш сегодня в детский сад идет!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Вздыхает мама – как он там один?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 плачет ли? Как кушает? Что с ним?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Не хочет больше в сад – но почему?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что все это значит?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Что делать? Как же все исправить?</a:t>
            </a:r>
            <a:b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Всех адаптация переживать заставит!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0297514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/>
        </p:nvSpPr>
        <p:spPr>
          <a:xfrm>
            <a:off x="827584" y="188640"/>
            <a:ext cx="7786741" cy="14287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Адаптация – это приспособление или привыкание организма к новым условиям.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Заголовок 2"/>
          <p:cNvSpPr>
            <a:spLocks noGrp="1"/>
          </p:cNvSpPr>
          <p:nvPr/>
        </p:nvSpPr>
        <p:spPr>
          <a:xfrm>
            <a:off x="1789900" y="1723228"/>
            <a:ext cx="5564199" cy="34115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Степени адаптации </a:t>
            </a: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      </a:t>
            </a:r>
          </a:p>
          <a:p>
            <a:r>
              <a:rPr lang="ru-RU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</a:t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                        </a:t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8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легкая      средняя     тяжелая</a:t>
            </a:r>
            <a:br>
              <a:rPr lang="ru-RU" sz="28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0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627784" y="2420888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3752375" y="2959891"/>
            <a:ext cx="928694" cy="95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4840904" y="2528045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01.jpg"/>
          <p:cNvPicPr>
            <a:picLocks noGrp="1"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0" y="94250"/>
            <a:ext cx="912018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Текст 3"/>
          <p:cNvSpPr>
            <a:spLocks noGrp="1"/>
          </p:cNvSpPr>
          <p:nvPr/>
        </p:nvSpPr>
        <p:spPr>
          <a:xfrm>
            <a:off x="801593" y="620688"/>
            <a:ext cx="7786741" cy="14287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Адаптация – это приспособление или привыкание организма к новым условиям.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Заголовок 2"/>
          <p:cNvSpPr>
            <a:spLocks noGrp="1"/>
          </p:cNvSpPr>
          <p:nvPr/>
        </p:nvSpPr>
        <p:spPr>
          <a:xfrm>
            <a:off x="32913" y="2500306"/>
            <a:ext cx="5564199" cy="34115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Степени адаптации </a:t>
            </a: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</a:t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                    </a:t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  </a:t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br>
              <a:rPr lang="ru-RU" sz="20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8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легкая      средняя     тяжелая</a:t>
            </a:r>
            <a:br>
              <a:rPr lang="ru-RU" sz="28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20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683568" y="3206707"/>
            <a:ext cx="928694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1952175" y="3666292"/>
            <a:ext cx="928694" cy="95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3240707" y="3313668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4874551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6.jpg"/>
          <p:cNvPicPr>
            <a:picLocks noGrp="1"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30163" y="0"/>
            <a:ext cx="9083675" cy="6858000"/>
          </a:xfrm>
          <a:prstGeom prst="rect">
            <a:avLst/>
          </a:prstGeom>
          <a:noFill/>
          <a:ln>
            <a:noFill/>
          </a:ln>
          <a:scene3d>
            <a:camera prst="isometricRightUp"/>
            <a:lightRig rig="threePt" dir="t"/>
          </a:scene3d>
        </p:spPr>
      </p:pic>
      <p:sp>
        <p:nvSpPr>
          <p:cNvPr id="5" name="Заголовок 2"/>
          <p:cNvSpPr>
            <a:spLocks noGrp="1"/>
          </p:cNvSpPr>
          <p:nvPr/>
        </p:nvSpPr>
        <p:spPr>
          <a:xfrm>
            <a:off x="478617" y="260648"/>
            <a:ext cx="8186766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Легкая степень адаптации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Содержимое 7"/>
          <p:cNvSpPr>
            <a:spLocks noGrp="1"/>
          </p:cNvSpPr>
          <p:nvPr/>
        </p:nvSpPr>
        <p:spPr>
          <a:xfrm>
            <a:off x="228600" y="714356"/>
            <a:ext cx="8686800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Здоровье.</a:t>
            </a: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Заболеваемость не более одного раза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сроком не более 10-ти дней, без осложнений. Вес без изменений.</a:t>
            </a:r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Аппетит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первые дни может быть снижен.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Затем нормализуется.</a:t>
            </a:r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20 дню пребывания в детском учреждении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нормализуется.</a:t>
            </a:r>
            <a:endParaRPr lang="ru-RU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Настроение.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Бодрое, заинтересованное, может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сочетаться с утренним плачем. Преобладает  спокойное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эмоциональное состояние, однако оно нестабильно.</a:t>
            </a:r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Поведение.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отказывается от контактов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 сверстниками и взрослыми, сам идет на контакт. </a:t>
            </a:r>
            <a:endParaRPr lang="ru-RU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57350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/>
        </p:nvSpPr>
        <p:spPr>
          <a:xfrm>
            <a:off x="142860" y="607211"/>
            <a:ext cx="8858280" cy="5643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Здоровье.</a:t>
            </a: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Заболеваемость до двух раз сроком не более 10-ти дней, без осложнений. </a:t>
            </a:r>
            <a:endParaRPr kumimoji="0" lang="ru-RU" sz="3200" b="1" i="0" u="none" strike="noStrike" kern="1200" cap="none" spc="0" normalizeH="0" baseline="0" noProof="0" dirty="0" smtClean="0">
              <a:ln w="11430"/>
              <a:solidFill>
                <a:srgbClr val="4BACC6">
                  <a:lumMod val="75000"/>
                </a:srgb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Аппетит.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Снижается. В первые дни возникают отказы от еды. Аппетит восстанавливается через 20-40 дней.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Сон.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Ребенок плохо засыпает. Сон короткий. Вскрикивает во сне. Просыпается со слезами. Сон восстанавливается через 20-40 дней.</a:t>
            </a:r>
            <a:endParaRPr kumimoji="0" lang="ru-RU" sz="3200" b="1" i="0" u="none" strike="noStrike" kern="1200" cap="none" spc="0" normalizeH="0" baseline="0" noProof="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Настроение.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Наблюдается подавленность, напряженность. Быстрый переход к отрицательным эмоциям, частый плачь, заторможенность. Обычно к 20 дню состояние нормализуется.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Поведение.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Отсутствие активности. В дальнейшем активность избирательна. Ребенок не пользуется приобретенными навыками .</a:t>
            </a:r>
            <a:endParaRPr kumimoji="0" lang="ru-RU" sz="3200" b="0" i="0" u="none" strike="noStrike" kern="1200" cap="none" spc="0" normalizeH="0" baseline="0" noProof="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 descr="04.jpg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9" y="0"/>
            <a:ext cx="908344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2"/>
          <p:cNvSpPr>
            <a:spLocks noGrp="1"/>
          </p:cNvSpPr>
          <p:nvPr/>
        </p:nvSpPr>
        <p:spPr>
          <a:xfrm>
            <a:off x="323528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Средняя степень адаптации </a:t>
            </a:r>
            <a:endParaRPr lang="ru-RU" dirty="0"/>
          </a:p>
        </p:txBody>
      </p:sp>
      <p:sp>
        <p:nvSpPr>
          <p:cNvPr id="7" name="Содержимое 3"/>
          <p:cNvSpPr>
            <a:spLocks noGrp="1"/>
          </p:cNvSpPr>
          <p:nvPr/>
        </p:nvSpPr>
        <p:spPr>
          <a:xfrm>
            <a:off x="295260" y="1268760"/>
            <a:ext cx="8858280" cy="5134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Здоровье.</a:t>
            </a: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Заболеваемость до двух раз сроком не более 10-ти дней, без осложнений. </a:t>
            </a:r>
            <a:endParaRPr lang="ru-RU" b="1" dirty="0" smtClean="0">
              <a:ln w="11430"/>
              <a:solidFill>
                <a:schemeClr val="accent5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Аппетит.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Снижается. В первые дни возникают отказы от еды. Аппетит восстанавливается через 20-40 дней.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Сон.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плохо засыпает. Сон короткий. Вскрикивает во сне. Просыпается со слезами. Сон восстанавливается через 20-40 дней.</a:t>
            </a:r>
            <a:endParaRPr lang="ru-RU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Настроение.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Наблюдается подавленность, напряженность. Быстрый переход к отрицательным эмоциям, частый плачь, заторможенность. Обычно к 20 дню состояние нормализуется.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Поведение.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Отсутствие активности. В дальнейшем активность избирательна. Ребенок не пользуется приобретенными навыками .</a:t>
            </a:r>
            <a:endParaRPr lang="ru-RU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725032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8.jpg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9" y="0"/>
            <a:ext cx="908344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2"/>
          <p:cNvSpPr>
            <a:spLocks noGrp="1"/>
          </p:cNvSpPr>
          <p:nvPr/>
        </p:nvSpPr>
        <p:spPr>
          <a:xfrm>
            <a:off x="323528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Тяжелая степень адаптация </a:t>
            </a:r>
            <a:endParaRPr lang="ru-RU" dirty="0"/>
          </a:p>
        </p:txBody>
      </p:sp>
      <p:sp>
        <p:nvSpPr>
          <p:cNvPr id="6" name="Содержимое 3"/>
          <p:cNvSpPr>
            <a:spLocks noGrp="1"/>
          </p:cNvSpPr>
          <p:nvPr/>
        </p:nvSpPr>
        <p:spPr>
          <a:xfrm>
            <a:off x="457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Здоровье.</a:t>
            </a: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Часто болеют, более трех раз за период. Проявляются признаки невротических реакций. Возможны нарушения стула, мочеиспускания, невротическая рвота.</a:t>
            </a:r>
            <a:endParaRPr kumimoji="0" lang="ru-RU" sz="3200" b="0" i="0" u="none" strike="noStrike" kern="1200" cap="none" spc="0" normalizeH="0" baseline="0" noProof="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Аппетит.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Снижается. Стойкий отказ от еды. С трудом привыкает к новой пище. Может отказываться от самостоятельного приема  пищи. Аппетит восстанавливается к 60 дню.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Сон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4A2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Ребенок плохо засыпает. Сон короткий. Вскрикивает во сне. Просыпается со слезами. Сон восстанавливается примерно к 60 дню.</a:t>
            </a:r>
            <a:endParaRPr kumimoji="0" lang="ru-RU" sz="3200" b="1" i="0" u="none" strike="noStrike" kern="1200" cap="none" spc="0" normalizeH="0" baseline="0" noProof="0" dirty="0" smtClean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Настроение.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Тихий плачь, хныканье, страх. Много и длительно плачет.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1430"/>
                <a:solidFill>
                  <a:srgbClr val="4BACC6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Поведение.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Пассивное поведение. Активность отсутствует. Частое отрицание любой деятельности.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0219207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6" descr="01.jpg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62141"/>
            <a:ext cx="9144000" cy="7020141"/>
          </a:xfrm>
          <a:prstGeom prst="rect">
            <a:avLst/>
          </a:prstGeom>
        </p:spPr>
      </p:pic>
      <p:sp>
        <p:nvSpPr>
          <p:cNvPr id="6" name="Текст 4"/>
          <p:cNvSpPr>
            <a:spLocks noGrp="1"/>
          </p:cNvSpPr>
          <p:nvPr/>
        </p:nvSpPr>
        <p:spPr>
          <a:xfrm>
            <a:off x="1763688" y="476672"/>
            <a:ext cx="5000659" cy="6429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Чего боится мама</a:t>
            </a:r>
            <a:endParaRPr lang="ru-RU" sz="36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одержимое 7"/>
          <p:cNvSpPr>
            <a:spLocks noGrp="1"/>
          </p:cNvSpPr>
          <p:nvPr/>
        </p:nvSpPr>
        <p:spPr>
          <a:xfrm>
            <a:off x="395536" y="1142960"/>
            <a:ext cx="4857784" cy="5715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Расставания по утрам, истерик;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Плохой аппетит у малыша;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Частые болезни;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Недостаточная сформированность навыков самообслуживания;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Наличие капризов, упрямства, агрессии;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Трудности укладывания спать в саду;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Плохая речь у ребенка;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Наличие у ребенка вредных привычек;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Нежелание ребенка идти на контакт с воспитателем;</a:t>
            </a:r>
          </a:p>
          <a:p>
            <a:pPr>
              <a:buNone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Возможное недостаточное внимание со стороны воспитателя.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566335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02.jpg"/>
          <p:cNvPicPr>
            <a:picLocks noGrp="1"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Заголовок 2"/>
          <p:cNvSpPr>
            <a:spLocks noGrp="1"/>
          </p:cNvSpPr>
          <p:nvPr/>
        </p:nvSpPr>
        <p:spPr>
          <a:xfrm>
            <a:off x="251520" y="620688"/>
            <a:ext cx="6286544" cy="3857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Рекомендации </a:t>
            </a:r>
            <a:b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родителям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808784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3.jpg"/>
          <p:cNvPicPr>
            <a:picLocks noGrp="1"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30163" y="0"/>
            <a:ext cx="90836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/>
        </p:nvSpPr>
        <p:spPr>
          <a:xfrm>
            <a:off x="611560" y="548680"/>
            <a:ext cx="8229600" cy="939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Спокойное утро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/>
        </p:nvSpPr>
        <p:spPr>
          <a:xfrm>
            <a:off x="467544" y="1488464"/>
            <a:ext cx="5214974" cy="5268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Дайте малышу с собой вашу семейную фотографию;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Можно дать задание: будешь в саду – приготовь мне подарок (нарисуй, слепи, приклей);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Скажите, что у вас тоже есть задание и вы отправляетесь его выполнять;</a:t>
            </a:r>
          </a:p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 обещайте подарков и сладостей за то, что он остается в детском саду.</a:t>
            </a:r>
          </a:p>
        </p:txBody>
      </p:sp>
    </p:spTree>
    <p:extLst>
      <p:ext uri="{BB962C8B-B14F-4D97-AF65-F5344CB8AC3E}">
        <p14:creationId xmlns:p14="http://schemas.microsoft.com/office/powerpoint/2010/main" val="2121686870"/>
      </p:ext>
    </p:extLst>
  </p:cSld>
  <p:clrMapOvr>
    <a:masterClrMapping/>
  </p:clrMapOvr>
  <p:transition spd="slow">
    <p:wip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655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SamForum.ws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SamLab.ws</dc:creator>
  <cp:lastModifiedBy>евгения</cp:lastModifiedBy>
  <cp:revision>8</cp:revision>
  <dcterms:created xsi:type="dcterms:W3CDTF">2013-09-16T17:25:43Z</dcterms:created>
  <dcterms:modified xsi:type="dcterms:W3CDTF">2015-02-08T13:58:03Z</dcterms:modified>
</cp:coreProperties>
</file>